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6538-1A75-4AF0-875A-B31B9443F534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3A73-9379-43C0-84C6-068DBF44F0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8640" y="1691680"/>
            <a:ext cx="6083002" cy="939344"/>
          </a:xfrm>
        </p:spPr>
        <p:txBody>
          <a:bodyPr>
            <a:noAutofit/>
          </a:bodyPr>
          <a:lstStyle/>
          <a:p>
            <a:r>
              <a:rPr lang="ko-KR" altLang="en-US" sz="3500" b="1" dirty="0" smtClean="0"/>
              <a:t>무료진료소</a:t>
            </a:r>
            <a:r>
              <a:rPr lang="en-US" altLang="ko-KR" sz="3500" b="1" dirty="0" smtClean="0"/>
              <a:t>(</a:t>
            </a:r>
            <a:r>
              <a:rPr lang="ko-KR" altLang="en-US" sz="3500" b="1" dirty="0" smtClean="0"/>
              <a:t>교내보건소</a:t>
            </a:r>
            <a:r>
              <a:rPr lang="en-US" altLang="ko-KR" sz="3500" b="1" dirty="0" smtClean="0"/>
              <a:t>) </a:t>
            </a:r>
            <a:r>
              <a:rPr lang="ko-KR" altLang="en-US" sz="3500" b="1" dirty="0" smtClean="0"/>
              <a:t>안내</a:t>
            </a:r>
            <a:endParaRPr lang="ko-KR" altLang="en-US" sz="35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04664" y="2843808"/>
            <a:ext cx="5760640" cy="612068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목적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학생과 교직원의 건강관리와 체력향상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위치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학생회관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320-1, 320-2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호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(☎ 041-550-1658</a:t>
            </a: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상세내용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①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교직원과 학생들의 건강상담 및 보건통계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②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경미한 부상과 질병치료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ko-KR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③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응급처치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ko-KR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④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일반 의약상식 상담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ko-KR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⑤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일반질환 투약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ko-KR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⑥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혈압체크 및 관리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진료과목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내과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외과 및 보건 전반에 관한 사항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운영시간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평일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09:00~17:00</a:t>
            </a:r>
          </a:p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진료시간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매주 월요일 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10:00~12:00,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진료비 및 치료비는 무료</a:t>
            </a:r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조제 및 판매 </a:t>
            </a:r>
            <a:r>
              <a:rPr lang="ko-KR" altLang="en-US" sz="1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약품비는</a:t>
            </a:r>
            <a:r>
              <a:rPr lang="ko-KR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본인 부담</a:t>
            </a:r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/>
            <a:endParaRPr lang="en-US" altLang="ko-KR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476673" y="323528"/>
            <a:ext cx="1080120" cy="51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0689" y="899593"/>
            <a:ext cx="792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Dankook</a:t>
            </a:r>
          </a:p>
          <a:p>
            <a:r>
              <a:rPr lang="en-US" altLang="ko-KR" sz="1050" dirty="0" smtClean="0"/>
              <a:t>university</a:t>
            </a:r>
            <a:r>
              <a:rPr lang="en-US" altLang="ko-KR" sz="1100" dirty="0" smtClean="0"/>
              <a:t> </a:t>
            </a:r>
          </a:p>
          <a:p>
            <a:r>
              <a:rPr lang="en-US" altLang="ko-KR" sz="1100" dirty="0" smtClean="0"/>
              <a:t>medical </a:t>
            </a:r>
          </a:p>
          <a:p>
            <a:r>
              <a:rPr lang="en-US" altLang="ko-KR" sz="1100" dirty="0" smtClean="0"/>
              <a:t>college</a:t>
            </a:r>
            <a:endParaRPr lang="ko-KR" altLang="en-US" sz="1100" dirty="0"/>
          </a:p>
        </p:txBody>
      </p:sp>
      <p:sp>
        <p:nvSpPr>
          <p:cNvPr id="6" name="직사각형 5"/>
          <p:cNvSpPr/>
          <p:nvPr/>
        </p:nvSpPr>
        <p:spPr>
          <a:xfrm>
            <a:off x="260648" y="179512"/>
            <a:ext cx="216024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620688" y="8244408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8640" y="1691680"/>
            <a:ext cx="6264696" cy="939344"/>
          </a:xfrm>
        </p:spPr>
        <p:txBody>
          <a:bodyPr>
            <a:noAutofit/>
          </a:bodyPr>
          <a:lstStyle/>
          <a:p>
            <a:r>
              <a:rPr lang="ko-KR" altLang="en-US" sz="3200" b="1" dirty="0" smtClean="0"/>
              <a:t>학생 병원 진료 체계 및 학칙안내</a:t>
            </a:r>
            <a:endParaRPr lang="ko-KR" altLang="en-US" sz="32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04664" y="2843808"/>
            <a:ext cx="5760640" cy="612068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altLang="ko-K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</a:t>
            </a:r>
            <a:r>
              <a:rPr lang="ko-KR" altLang="en-US" sz="2000" dirty="0" smtClean="0"/>
              <a:t> </a:t>
            </a:r>
            <a:r>
              <a:rPr lang="ko-KR" altLang="en-US" sz="1900" dirty="0" smtClean="0">
                <a:solidFill>
                  <a:schemeClr val="tx1"/>
                </a:solidFill>
              </a:rPr>
              <a:t>단국대학교병원 가정의학과 접수 </a:t>
            </a:r>
            <a:r>
              <a:rPr lang="en-US" altLang="ko-KR" sz="1900" dirty="0" smtClean="0">
                <a:solidFill>
                  <a:schemeClr val="tx1"/>
                </a:solidFill>
              </a:rPr>
              <a:t>(</a:t>
            </a:r>
            <a:r>
              <a:rPr lang="en-US" altLang="ko-KR" sz="1900" dirty="0" smtClean="0">
                <a:solidFill>
                  <a:schemeClr val="tx1"/>
                </a:solidFill>
              </a:rPr>
              <a:t>041-550-6385</a:t>
            </a:r>
            <a:r>
              <a:rPr lang="en-US" altLang="ko-KR" sz="1900" dirty="0" smtClean="0">
                <a:solidFill>
                  <a:schemeClr val="tx1"/>
                </a:solidFill>
              </a:rPr>
              <a:t>) -</a:t>
            </a:r>
            <a:r>
              <a:rPr lang="ko-KR" altLang="en-US" sz="1900" dirty="0" smtClean="0">
                <a:solidFill>
                  <a:schemeClr val="tx1"/>
                </a:solidFill>
              </a:rPr>
              <a:t>재학증명서 제출 시 진료비 </a:t>
            </a:r>
            <a:r>
              <a:rPr lang="en-US" altLang="ko-KR" sz="1900" dirty="0" smtClean="0">
                <a:solidFill>
                  <a:schemeClr val="tx1"/>
                </a:solidFill>
              </a:rPr>
              <a:t>30% </a:t>
            </a:r>
            <a:r>
              <a:rPr lang="ko-KR" altLang="en-US" sz="1900" dirty="0" smtClean="0">
                <a:solidFill>
                  <a:schemeClr val="tx1"/>
                </a:solidFill>
              </a:rPr>
              <a:t>할인</a:t>
            </a:r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/>
                </a:solidFill>
              </a:rPr>
              <a:t>8. </a:t>
            </a:r>
            <a:r>
              <a:rPr lang="ko-KR" altLang="en-US" sz="1900" dirty="0" smtClean="0">
                <a:solidFill>
                  <a:schemeClr val="tx1"/>
                </a:solidFill>
              </a:rPr>
              <a:t>가정의학과 학생건강담당 교수 </a:t>
            </a:r>
            <a:r>
              <a:rPr lang="ko-KR" altLang="en-US" sz="1900" dirty="0" smtClean="0">
                <a:solidFill>
                  <a:schemeClr val="tx1"/>
                </a:solidFill>
              </a:rPr>
              <a:t>진료</a:t>
            </a:r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altLang="ko-KR" sz="2000" dirty="0" smtClean="0">
                <a:solidFill>
                  <a:schemeClr val="tx1"/>
                </a:solidFill>
              </a:rPr>
              <a:t>9. </a:t>
            </a:r>
            <a:r>
              <a:rPr lang="ko-KR" altLang="en-US" sz="1900" dirty="0" smtClean="0">
                <a:solidFill>
                  <a:schemeClr val="tx1"/>
                </a:solidFill>
              </a:rPr>
              <a:t>건강 이상 정도에 따라 필요 시 </a:t>
            </a:r>
            <a:r>
              <a:rPr lang="ko-KR" altLang="en-US" sz="1900" dirty="0" smtClean="0">
                <a:solidFill>
                  <a:schemeClr val="tx1"/>
                </a:solidFill>
              </a:rPr>
              <a:t>전문진료 과와 </a:t>
            </a:r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/>
                </a:solidFill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</a:rPr>
              <a:t>  </a:t>
            </a:r>
            <a:r>
              <a:rPr lang="ko-KR" altLang="en-US" sz="1900" dirty="0" err="1" smtClean="0">
                <a:solidFill>
                  <a:schemeClr val="tx1"/>
                </a:solidFill>
              </a:rPr>
              <a:t>협진하여</a:t>
            </a:r>
            <a:r>
              <a:rPr lang="ko-KR" altLang="en-US" sz="1900" dirty="0" smtClean="0">
                <a:solidFill>
                  <a:schemeClr val="tx1"/>
                </a:solidFill>
              </a:rPr>
              <a:t> </a:t>
            </a:r>
            <a:r>
              <a:rPr lang="ko-KR" altLang="en-US" sz="1900" dirty="0" smtClean="0">
                <a:solidFill>
                  <a:schemeClr val="tx1"/>
                </a:solidFill>
              </a:rPr>
              <a:t>적절한 의료서비스를 받을 수 </a:t>
            </a:r>
            <a:r>
              <a:rPr lang="ko-KR" altLang="en-US" sz="1900" dirty="0" smtClean="0">
                <a:solidFill>
                  <a:schemeClr val="tx1"/>
                </a:solidFill>
              </a:rPr>
              <a:t>있음</a:t>
            </a:r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altLang="ko-KR" sz="1900" dirty="0" smtClean="0">
                <a:solidFill>
                  <a:schemeClr val="tx1"/>
                </a:solidFill>
              </a:rPr>
              <a:t>10. </a:t>
            </a:r>
            <a:r>
              <a:rPr lang="ko-KR" altLang="en-US" sz="2000" dirty="0" smtClean="0">
                <a:solidFill>
                  <a:schemeClr val="tx1"/>
                </a:solidFill>
              </a:rPr>
              <a:t>학습평가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유급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졸업사정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징계조치 등에 관한 </a:t>
            </a:r>
            <a:r>
              <a:rPr lang="ko-KR" altLang="en-US" sz="2000" dirty="0" smtClean="0">
                <a:solidFill>
                  <a:schemeClr val="tx1"/>
                </a:solidFill>
              </a:rPr>
              <a:t>학칙세부사항 안내 </a:t>
            </a:r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altLang="ko-KR" sz="19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ko-KR" altLang="en-US" sz="1900" dirty="0" smtClean="0">
                <a:solidFill>
                  <a:schemeClr val="tx1"/>
                </a:solidFill>
              </a:rPr>
              <a:t/>
            </a:r>
            <a:br>
              <a:rPr lang="ko-KR" altLang="en-US" sz="1900" dirty="0" smtClean="0">
                <a:solidFill>
                  <a:schemeClr val="tx1"/>
                </a:solidFill>
              </a:rPr>
            </a:br>
            <a:endParaRPr lang="en-US" altLang="ko-KR" sz="19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476673" y="323528"/>
            <a:ext cx="1080120" cy="51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0689" y="899593"/>
            <a:ext cx="792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Dankook</a:t>
            </a:r>
          </a:p>
          <a:p>
            <a:r>
              <a:rPr lang="en-US" altLang="ko-KR" sz="1050" dirty="0" smtClean="0"/>
              <a:t>university</a:t>
            </a:r>
            <a:r>
              <a:rPr lang="en-US" altLang="ko-KR" sz="1100" dirty="0" smtClean="0"/>
              <a:t> </a:t>
            </a:r>
          </a:p>
          <a:p>
            <a:r>
              <a:rPr lang="en-US" altLang="ko-KR" sz="1100" dirty="0" smtClean="0"/>
              <a:t>medical </a:t>
            </a:r>
          </a:p>
          <a:p>
            <a:r>
              <a:rPr lang="en-US" altLang="ko-KR" sz="1100" dirty="0" smtClean="0"/>
              <a:t>college</a:t>
            </a:r>
            <a:endParaRPr lang="ko-KR" altLang="en-US" sz="1100" dirty="0"/>
          </a:p>
        </p:txBody>
      </p:sp>
      <p:sp>
        <p:nvSpPr>
          <p:cNvPr id="6" name="직사각형 5"/>
          <p:cNvSpPr/>
          <p:nvPr/>
        </p:nvSpPr>
        <p:spPr>
          <a:xfrm>
            <a:off x="260648" y="179512"/>
            <a:ext cx="216024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620688" y="8244408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110</Words>
  <Application>Microsoft Office PowerPoint</Application>
  <PresentationFormat>화면 슬라이드 쇼(4:3)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무료진료소(교내보건소) 안내</vt:lpstr>
      <vt:lpstr>학생 병원 진료 체계 및 학칙안내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무료진료소(교내보건소) 안내</dc:title>
  <dc:creator>user</dc:creator>
  <cp:lastModifiedBy>user</cp:lastModifiedBy>
  <cp:revision>49</cp:revision>
  <dcterms:created xsi:type="dcterms:W3CDTF">2017-03-31T07:03:53Z</dcterms:created>
  <dcterms:modified xsi:type="dcterms:W3CDTF">2017-04-05T08:09:14Z</dcterms:modified>
</cp:coreProperties>
</file>