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9" r:id="rId1"/>
  </p:sldMasterIdLst>
  <p:notesMasterIdLst>
    <p:notesMasterId r:id="rId8"/>
  </p:notesMasterIdLst>
  <p:sldIdLst>
    <p:sldId id="306" r:id="rId2"/>
    <p:sldId id="334" r:id="rId3"/>
    <p:sldId id="339" r:id="rId4"/>
    <p:sldId id="343" r:id="rId5"/>
    <p:sldId id="340" r:id="rId6"/>
    <p:sldId id="338" r:id="rId7"/>
  </p:sldIdLst>
  <p:sldSz cx="9144000" cy="6858000" type="screen4x3"/>
  <p:notesSz cx="6797675" cy="9926638"/>
  <p:embeddedFontLst>
    <p:embeddedFont>
      <p:font typeface="Franklin Gothic Book" pitchFamily="34" charset="0"/>
      <p:regular r:id="rId9"/>
      <p:italic r:id="rId10"/>
    </p:embeddedFont>
    <p:embeddedFont>
      <p:font typeface="맑은 고딕" pitchFamily="50" charset="-127"/>
      <p:regular r:id="rId11"/>
      <p:bold r:id="rId12"/>
    </p:embeddedFont>
    <p:embeddedFont>
      <p:font typeface="Perpetua" pitchFamily="18" charset="0"/>
      <p:regular r:id="rId13"/>
      <p:bold r:id="rId14"/>
      <p:italic r:id="rId15"/>
      <p:boldItalic r:id="rId16"/>
    </p:embeddedFont>
    <p:embeddedFont>
      <p:font typeface="HY견고딕" pitchFamily="18" charset="-127"/>
      <p:regular r:id="rId17"/>
    </p:embeddedFont>
    <p:embeddedFont>
      <p:font typeface="Wingdings 2" pitchFamily="18" charset="2"/>
      <p:regular r:id="rId18"/>
    </p:embeddedFont>
    <p:embeddedFont>
      <p:font typeface="나눔바른고딕" charset="-127"/>
      <p:regular r:id="rId19"/>
      <p:bold r:id="rId20"/>
    </p:embeddedFont>
    <p:embeddedFont>
      <p:font typeface="-윤고딕330" charset="-127"/>
      <p:regular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8741" autoAdjust="0"/>
  </p:normalViewPr>
  <p:slideViewPr>
    <p:cSldViewPr>
      <p:cViewPr>
        <p:scale>
          <a:sx n="105" d="100"/>
          <a:sy n="105" d="100"/>
        </p:scale>
        <p:origin x="-9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EC0FC-35BC-47A3-9E72-7624FF963B82}" type="datetimeFigureOut">
              <a:rPr lang="ko-KR" altLang="en-US" smtClean="0"/>
              <a:t>2017-06-15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3010-CC70-48B3-817D-33C51585DF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09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3010-CC70-48B3-817D-33C51585DFF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06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214282" y="3517691"/>
            <a:ext cx="8661251" cy="3143272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9"/>
          <p:cNvGrpSpPr/>
          <p:nvPr userDrawn="1"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5" name="그룹 12"/>
          <p:cNvGrpSpPr/>
          <p:nvPr userDrawn="1"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4" name="양쪽 모서리가 둥근 사각형 13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6" name="그룹 15"/>
          <p:cNvGrpSpPr/>
          <p:nvPr userDrawn="1"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7" name="양쪽 모서리가 둥근 사각형 1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7" name="그룹 18"/>
          <p:cNvGrpSpPr/>
          <p:nvPr userDrawn="1"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20" name="양쪽 모서리가 둥근 사각형 1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>
            <a:off x="179388" y="519113"/>
            <a:ext cx="8713787" cy="6149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8450" y="550672"/>
            <a:ext cx="8229600" cy="646080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510576" y="1412776"/>
            <a:ext cx="8203675" cy="424725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rot="16200000">
            <a:off x="6137922" y="3303831"/>
            <a:ext cx="5760640" cy="2515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2" y="-1"/>
            <a:ext cx="9144001" cy="548679"/>
          </a:xfrm>
          <a:prstGeom prst="rect">
            <a:avLst/>
          </a:prstGeom>
          <a:solidFill>
            <a:srgbClr val="01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-3" y="6309911"/>
            <a:ext cx="9144001" cy="548679"/>
          </a:xfrm>
          <a:prstGeom prst="rect">
            <a:avLst/>
          </a:prstGeom>
          <a:solidFill>
            <a:srgbClr val="01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그림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48756" y="5786454"/>
            <a:ext cx="2209524" cy="520635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>
          <a:xfrm rot="16200000">
            <a:off x="-2754559" y="3303239"/>
            <a:ext cx="5760640" cy="2515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9270"/>
            <a:ext cx="8064896" cy="868368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539750" y="1557338"/>
            <a:ext cx="8064500" cy="42291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3500438"/>
            <a:ext cx="9144000" cy="33575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무제-1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76475" y="116632"/>
            <a:ext cx="767525" cy="3571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275856" y="2348880"/>
            <a:ext cx="2644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나눔바른고딕" pitchFamily="50" charset="-127"/>
                <a:ea typeface="나눔바른고딕" pitchFamily="50" charset="-127"/>
              </a:rPr>
              <a:t>Thank</a:t>
            </a:r>
            <a:r>
              <a:rPr lang="en-US" altLang="ko-KR" sz="400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나눔바른고딕" pitchFamily="50" charset="-127"/>
                <a:ea typeface="나눔바른고딕" pitchFamily="50" charset="-127"/>
              </a:rPr>
              <a:t> You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640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22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그림4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643313"/>
            <a:ext cx="136683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그림4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513" y="1824038"/>
            <a:ext cx="4241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4181475" y="4359275"/>
            <a:ext cx="725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dirty="0">
                <a:gradFill>
                  <a:gsLst>
                    <a:gs pos="100000">
                      <a:schemeClr val="bg1"/>
                    </a:gs>
                    <a:gs pos="100000">
                      <a:srgbClr val="E6E6E6"/>
                    </a:gs>
                  </a:gsLst>
                  <a:lin ang="0" scaled="0"/>
                </a:gradFill>
                <a:latin typeface="-윤고딕330" pitchFamily="18" charset="-127"/>
                <a:ea typeface="-윤고딕330" pitchFamily="18" charset="-127"/>
              </a:rPr>
              <a:t>TEXT</a:t>
            </a:r>
          </a:p>
        </p:txBody>
      </p:sp>
      <p:sp>
        <p:nvSpPr>
          <p:cNvPr id="9" name="Text Box 20"/>
          <p:cNvSpPr txBox="1">
            <a:spLocks noChangeArrowheads="1"/>
          </p:cNvSpPr>
          <p:nvPr userDrawn="1"/>
        </p:nvSpPr>
        <p:spPr bwMode="auto">
          <a:xfrm>
            <a:off x="4140200" y="1963738"/>
            <a:ext cx="791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dirty="0">
                <a:gradFill>
                  <a:gsLst>
                    <a:gs pos="100000">
                      <a:schemeClr val="bg1"/>
                    </a:gs>
                    <a:gs pos="100000">
                      <a:srgbClr val="E6E6E6"/>
                    </a:gs>
                  </a:gsLst>
                  <a:lin ang="0" scaled="0"/>
                </a:gradFill>
                <a:latin typeface="-윤고딕330" pitchFamily="18" charset="-127"/>
                <a:ea typeface="-윤고딕330" pitchFamily="18" charset="-127"/>
              </a:rPr>
              <a:t>TEXT</a:t>
            </a:r>
          </a:p>
        </p:txBody>
      </p:sp>
      <p:sp>
        <p:nvSpPr>
          <p:cNvPr id="10" name="Rectangle 34"/>
          <p:cNvSpPr>
            <a:spLocks noChangeArrowheads="1"/>
          </p:cNvSpPr>
          <p:nvPr userDrawn="1"/>
        </p:nvSpPr>
        <p:spPr bwMode="auto">
          <a:xfrm>
            <a:off x="611188" y="504825"/>
            <a:ext cx="3600450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ko-KR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en-US" altLang="en-US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Subject</a:t>
            </a:r>
            <a:r>
              <a:rPr lang="en-US" altLang="ko-KR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name</a:t>
            </a:r>
          </a:p>
        </p:txBody>
      </p:sp>
      <p:sp>
        <p:nvSpPr>
          <p:cNvPr id="11" name="직사각형 10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 userDrawn="1"/>
        </p:nvSpPr>
        <p:spPr>
          <a:xfrm>
            <a:off x="8295800" y="6048672"/>
            <a:ext cx="848200" cy="809328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7"/>
          <p:cNvSpPr>
            <a:spLocks noChangeArrowheads="1"/>
          </p:cNvSpPr>
          <p:nvPr userDrawn="1"/>
        </p:nvSpPr>
        <p:spPr bwMode="auto">
          <a:xfrm>
            <a:off x="1290638" y="3616325"/>
            <a:ext cx="1752600" cy="1749425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Oval 8"/>
          <p:cNvSpPr>
            <a:spLocks noChangeArrowheads="1"/>
          </p:cNvSpPr>
          <p:nvPr userDrawn="1"/>
        </p:nvSpPr>
        <p:spPr bwMode="auto">
          <a:xfrm>
            <a:off x="3707904" y="3645024"/>
            <a:ext cx="1752600" cy="17494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Oval 9"/>
          <p:cNvSpPr>
            <a:spLocks noChangeArrowheads="1"/>
          </p:cNvSpPr>
          <p:nvPr userDrawn="1"/>
        </p:nvSpPr>
        <p:spPr bwMode="auto">
          <a:xfrm>
            <a:off x="6061075" y="3616325"/>
            <a:ext cx="1752600" cy="1749425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9" name="Picture 14" descr="그림5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519363"/>
            <a:ext cx="40846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그림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650" y="2519363"/>
            <a:ext cx="4754563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08880"/>
            <a:ext cx="8229600" cy="76799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813" y="3860800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  <a:endParaRPr lang="ko-KR" altLang="en-US" dirty="0"/>
          </a:p>
        </p:txBody>
      </p:sp>
      <p:sp>
        <p:nvSpPr>
          <p:cNvPr id="18" name="텍스트 개체 틀 2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861048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</a:p>
        </p:txBody>
      </p:sp>
      <p:sp>
        <p:nvSpPr>
          <p:cNvPr id="21" name="텍스트 개체 틀 29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3861048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640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 userDrawn="1"/>
        </p:nvSpPr>
        <p:spPr>
          <a:xfrm>
            <a:off x="2411760" y="404664"/>
            <a:ext cx="432048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CONTENTS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39645" y="6297445"/>
            <a:ext cx="8640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535555"/>
            <a:ext cx="0" cy="323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239645" y="5974279"/>
            <a:ext cx="8640960" cy="323166"/>
            <a:chOff x="239645" y="5974279"/>
            <a:chExt cx="8640960" cy="323166"/>
          </a:xfrm>
          <a:solidFill>
            <a:schemeClr val="tx2"/>
          </a:solidFill>
        </p:grpSpPr>
        <p:cxnSp>
          <p:nvCxnSpPr>
            <p:cNvPr id="10" name="직선 연결선 9"/>
            <p:cNvCxnSpPr/>
            <p:nvPr/>
          </p:nvCxnSpPr>
          <p:spPr>
            <a:xfrm>
              <a:off x="239645" y="5974279"/>
              <a:ext cx="0" cy="323166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8880605" y="5974279"/>
              <a:ext cx="0" cy="323166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직선 연결선 11"/>
          <p:cNvCxnSpPr/>
          <p:nvPr userDrawn="1"/>
        </p:nvCxnSpPr>
        <p:spPr>
          <a:xfrm>
            <a:off x="8892480" y="535555"/>
            <a:ext cx="0" cy="323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72435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5" name="내용 개체 틀 3"/>
          <p:cNvSpPr>
            <a:spLocks noGrp="1"/>
          </p:cNvSpPr>
          <p:nvPr>
            <p:ph sz="quarter" idx="10"/>
          </p:nvPr>
        </p:nvSpPr>
        <p:spPr>
          <a:xfrm>
            <a:off x="539750" y="1844824"/>
            <a:ext cx="8064500" cy="432048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6/15/2017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4" r:id="rId12"/>
    <p:sldLayoutId id="2147483771" r:id="rId13"/>
    <p:sldLayoutId id="2147483775" r:id="rId14"/>
    <p:sldLayoutId id="2147483660" r:id="rId15"/>
    <p:sldLayoutId id="2147483661" r:id="rId16"/>
    <p:sldLayoutId id="2147483654" r:id="rId17"/>
    <p:sldLayoutId id="2147483662" r:id="rId18"/>
    <p:sldLayoutId id="2147483655" r:id="rId19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705678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2800" b="1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2018</a:t>
            </a:r>
            <a:r>
              <a:rPr lang="ko-KR" altLang="en-US" sz="2800" b="1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학년도 </a:t>
            </a:r>
            <a:r>
              <a:rPr lang="ko-KR" altLang="en-US" sz="28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교양교과목 개설신청서 등록안내</a:t>
            </a:r>
            <a:endParaRPr lang="ko-KR" altLang="en-US" sz="2800" b="1" dirty="0">
              <a:solidFill>
                <a:srgbClr val="015198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857356" y="3214686"/>
            <a:ext cx="5779482" cy="57149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교양교육대학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교학행정팀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5198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8066" y="75501"/>
            <a:ext cx="882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b="1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웹정보시스템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학사정보 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교양교육과정 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제안서 및 개설신청서 등록</a:t>
            </a:r>
            <a:endParaRPr lang="ko-KR" altLang="en-US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Picture 2" descr="C:\Users\DB400T3A\Desktop\교양교과목 신청방법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6912768" cy="52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8066" y="75501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필수 입력 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붉은색 </a:t>
            </a:r>
            <a:r>
              <a:rPr lang="ko-KR" altLang="en-US" b="1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네모칸</a:t>
            </a:r>
            <a:r>
              <a:rPr lang="ko-KR" altLang="en-US" b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모두 작성 </a:t>
            </a:r>
            <a:endParaRPr lang="ko-KR" altLang="en-US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Picture 2" descr="C:\Users\DB400T3A\Desktop\교양교과목 신청방법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6768752" cy="532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244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8066" y="75501"/>
            <a:ext cx="875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작성 후  저장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4" name="Picture 2" descr="C:\Users\DB400T3A\Desktop\교양교과목 신청방법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83612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244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8066" y="75501"/>
            <a:ext cx="900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개설신청서에서 교과목  검색이 되지 않는 경우 신규교과목으로 등록 후 작성가능</a:t>
            </a:r>
            <a:endParaRPr lang="ko-KR" altLang="en-US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" name="Picture 2" descr="C:\Users\DB400T3A\Desktop\교양교과목 신청방법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8352928" cy="50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244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3503</TotalTime>
  <Words>46</Words>
  <Application>Microsoft Office PowerPoint</Application>
  <PresentationFormat>화면 슬라이드 쇼(4:3)</PresentationFormat>
  <Paragraphs>7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7" baseType="lpstr">
      <vt:lpstr>굴림</vt:lpstr>
      <vt:lpstr>Arial</vt:lpstr>
      <vt:lpstr>Franklin Gothic Book</vt:lpstr>
      <vt:lpstr>바탕</vt:lpstr>
      <vt:lpstr>맑은 고딕</vt:lpstr>
      <vt:lpstr>Perpetua</vt:lpstr>
      <vt:lpstr>HY견고딕</vt:lpstr>
      <vt:lpstr>Wingdings 2</vt:lpstr>
      <vt:lpstr>나눔바른고딕</vt:lpstr>
      <vt:lpstr>-윤고딕330</vt:lpstr>
      <vt:lpstr>균형</vt:lpstr>
      <vt:lpstr>2018학년도 교양교과목 개설신청서 등록안내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DB400T3A</cp:lastModifiedBy>
  <cp:revision>272</cp:revision>
  <cp:lastPrinted>2016-01-25T23:59:47Z</cp:lastPrinted>
  <dcterms:created xsi:type="dcterms:W3CDTF">2013-10-25T04:44:55Z</dcterms:created>
  <dcterms:modified xsi:type="dcterms:W3CDTF">2017-06-15T06:30:01Z</dcterms:modified>
</cp:coreProperties>
</file>