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87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6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20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8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6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0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31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0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65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33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13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1800-679B-45A0-ACBF-08258731D28E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C127-6E98-49DC-A82D-B30B7D05A3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1357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361357" y="634482"/>
            <a:ext cx="2830643" cy="6223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초기화면</a:t>
            </a:r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학생상담 가이드 탑재 </a:t>
            </a:r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필요시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다운로드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후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상담지도 학생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조회화면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교내전문상담기관 연계 내역 확인 가능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just" fontAlgn="base"/>
            <a:r>
              <a:rPr lang="en-US" altLang="ko-KR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기관연계 상담건수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-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기관연계 신청일자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-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기관연계 상담일자 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SMS/E-mail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발송 기능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탑재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en-US" altLang="ko-KR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*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발송 방법은 별도 안내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상담배정학생 학번 </a:t>
            </a:r>
            <a:r>
              <a:rPr lang="ko-KR" altLang="en-US" sz="11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클릭시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상담입력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화면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361357" y="0"/>
            <a:ext cx="2830643" cy="6344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지도학생 상담입력 사용자 매뉴얼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7884367" y="1175658"/>
            <a:ext cx="1467659" cy="307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520474" y="1175658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492481" y="2519265"/>
            <a:ext cx="1782148" cy="2220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36294" y="4736975"/>
            <a:ext cx="1138335" cy="307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483150" y="2164700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438581" y="2858345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781730" y="4768145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8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361357" y="634482"/>
            <a:ext cx="2830643" cy="6223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상담입력</a:t>
            </a:r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학생상담 내역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상담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내용은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구체적으로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요망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상담 분류 내역 체크 후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*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상담분류 내역은 중복 체크 가능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*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상담분류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미체크시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안됨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학생 상담을 위한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신상정보는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포트폴리오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], [</a:t>
            </a:r>
            <a:r>
              <a:rPr lang="ko-KR" altLang="en-US" sz="11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학적정보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], </a:t>
            </a:r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졸업이슈시뮬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레이션</a:t>
            </a:r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참조</a:t>
            </a:r>
            <a:endParaRPr lang="en-US" altLang="ko-KR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361357" y="0"/>
            <a:ext cx="2830643" cy="6344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지도학생 상담입력 사용자 매뉴얼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61357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56792" y="4198775"/>
            <a:ext cx="4599992" cy="2220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56784" y="4198774"/>
            <a:ext cx="2817845" cy="2565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52533" y="5481733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531427" y="4282752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606073" y="2192694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973077" y="2192694"/>
            <a:ext cx="2282890" cy="304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093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361357" y="634482"/>
            <a:ext cx="2830643" cy="6223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교내 전문기관 연계 상담신청</a:t>
            </a:r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학생상담입력 저장 후 </a:t>
            </a:r>
            <a:r>
              <a:rPr lang="ko-KR" altLang="en-US" sz="11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필요시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교내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 연계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endParaRPr lang="en-US" altLang="ko-KR" sz="10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*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전문기관 연계 상담 가능 기관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교내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base"/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대학생활상담센터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취업진로센터</a:t>
            </a:r>
            <a:endParaRPr lang="en-US" altLang="ko-KR" sz="10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*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전문기관 연계상담은 반드시 필요한  경우에 </a:t>
            </a:r>
            <a:endParaRPr lang="en-US" altLang="ko-KR" sz="10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한해서만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</a:t>
            </a:r>
          </a:p>
          <a:p>
            <a:pPr fontAlgn="base"/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신청기관</a:t>
            </a:r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상담구분 내역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전문기관 연계 상담 신청 사유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endParaRPr lang="en-US" altLang="ko-KR" sz="10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전문기관 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연계상담은 </a:t>
            </a:r>
            <a:r>
              <a:rPr lang="ko-KR" altLang="en-US" sz="10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필요시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중복신청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</a:t>
            </a:r>
            <a:endParaRPr lang="ko-KR" altLang="en-US" sz="10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 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개인정보 보호를 위해 전문기관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연계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시 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 내용을 보이지 않으며</a:t>
            </a:r>
            <a:r>
              <a:rPr lang="en-US" altLang="ko-KR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기관에서는 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사유만 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가능</a:t>
            </a:r>
            <a:r>
              <a:rPr lang="en-US" altLang="ko-KR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 </a:t>
            </a:r>
            <a:r>
              <a:rPr lang="ko-KR" altLang="en-US" sz="10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연계시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관련 사유 </a:t>
            </a:r>
            <a:r>
              <a:rPr lang="ko-KR" altLang="en-US" sz="10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명확하</a:t>
            </a:r>
            <a:endParaRPr lang="en-US" altLang="ko-KR" sz="10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 </a:t>
            </a:r>
            <a:r>
              <a:rPr lang="ko-KR" altLang="en-US" sz="1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기재 요망</a:t>
            </a:r>
            <a:r>
              <a:rPr lang="en-US" altLang="ko-KR" sz="10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base"/>
            <a:endParaRPr lang="ko-KR" altLang="en-US" sz="11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확인 후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전문기관은 </a:t>
            </a:r>
            <a:r>
              <a:rPr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 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ko-KR" altLang="en-US" sz="11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 일정에 따라 상담 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후 </a:t>
            </a:r>
            <a:r>
              <a:rPr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관련 결과를 지도교수에게 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통보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상담완료 안내는 지도교수 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E-mail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발송되며 상담결과는 상담시스템에서 </a:t>
            </a:r>
            <a:r>
              <a:rPr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가능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361357" y="0"/>
            <a:ext cx="2830643" cy="6344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지도학생 상담입력 사용자 매뉴얼</a:t>
            </a:r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1357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56791" y="2939142"/>
            <a:ext cx="7389845" cy="936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56792" y="4175582"/>
            <a:ext cx="7389844" cy="862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59900" y="5181599"/>
            <a:ext cx="7389844" cy="799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59023" y="2967135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825553" y="4211215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752533" y="5481733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980786" y="6011757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51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361357" y="634482"/>
            <a:ext cx="2830643" cy="6223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SMS/E-mail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발송 기능 안내</a:t>
            </a:r>
            <a:endParaRPr lang="en-US" altLang="ko-KR" sz="1200" b="1" u="sng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ko-KR" altLang="en-US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학생상담 배정학생 대상 상담관련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E-mail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발송 가능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 또는 선택 발송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base"/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발송가능 방법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-  SMS(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단문 문자메시지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- E-mail</a:t>
            </a:r>
          </a:p>
          <a:p>
            <a:pPr fontAlgn="base"/>
            <a:r>
              <a:rPr lang="en-US" altLang="ko-KR" sz="11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* SMS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E-mail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학생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학적정보에</a:t>
            </a:r>
            <a:r>
              <a:rPr lang="ko-KR" altLang="en-US" sz="11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입력된 정보로 발송</a:t>
            </a:r>
            <a:endParaRPr lang="en-US" altLang="ko-KR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en-US" altLang="ko-KR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fontAlgn="base"/>
            <a:endParaRPr lang="ko-KR" altLang="en-US" sz="12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361357" y="0"/>
            <a:ext cx="2830643" cy="6344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지도학생 상담입력 사용자 매뉴얼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1357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847462" y="1035697"/>
            <a:ext cx="2715207" cy="5225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71195" y="1110343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615363" y="1219399"/>
            <a:ext cx="2450839" cy="360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18896" y="1244148"/>
            <a:ext cx="317239" cy="3049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3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303</Words>
  <Application>Microsoft Office PowerPoint</Application>
  <PresentationFormat>와이드스크린</PresentationFormat>
  <Paragraphs>157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DB400T3A</dc:creator>
  <cp:lastModifiedBy>DB400T3A</cp:lastModifiedBy>
  <cp:revision>17</cp:revision>
  <dcterms:created xsi:type="dcterms:W3CDTF">2017-04-03T11:26:42Z</dcterms:created>
  <dcterms:modified xsi:type="dcterms:W3CDTF">2017-04-04T05:58:44Z</dcterms:modified>
</cp:coreProperties>
</file>