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60" r:id="rId2"/>
    <p:sldId id="266" r:id="rId3"/>
    <p:sldId id="262" r:id="rId4"/>
    <p:sldId id="261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5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2017-1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93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휴먼엑스포</vt:lpstr>
      <vt:lpstr>Wingdings</vt:lpstr>
      <vt:lpstr>Wingdings 2</vt:lpstr>
      <vt:lpstr>중앙</vt:lpstr>
      <vt:lpstr>2017-1학기  2차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PowerPoint 프레젠테이션</vt:lpstr>
      <vt:lpstr>2017-1학기  2차 강의평가 입력 절차   [학 생 용]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89</cp:revision>
  <dcterms:created xsi:type="dcterms:W3CDTF">2013-04-12T04:39:26Z</dcterms:created>
  <dcterms:modified xsi:type="dcterms:W3CDTF">2017-05-26T05:13:28Z</dcterms:modified>
</cp:coreProperties>
</file>