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2019-03-26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2019-1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780</TotalTime>
  <Words>89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2019-1학기  1차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2019-1학기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100</cp:revision>
  <dcterms:created xsi:type="dcterms:W3CDTF">2013-04-12T04:39:26Z</dcterms:created>
  <dcterms:modified xsi:type="dcterms:W3CDTF">2019-03-26T04:21:38Z</dcterms:modified>
</cp:coreProperties>
</file>