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2017-09-15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2017-2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2017-2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6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2017-2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777</TotalTime>
  <Words>89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2017-2학기  1차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2017-2학기  1차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97</cp:revision>
  <dcterms:created xsi:type="dcterms:W3CDTF">2013-04-12T04:39:26Z</dcterms:created>
  <dcterms:modified xsi:type="dcterms:W3CDTF">2017-09-15T04:24:18Z</dcterms:modified>
</cp:coreProperties>
</file>